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37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0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96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52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0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90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5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87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34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86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31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20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5E5C6-D8CA-4180-B1D8-B3666A22543A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6CAC2-DC83-480E-921B-3EAD7BE512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64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0"/>
            <a:ext cx="6858000" cy="10279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41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回横浜港カッターレース</a:t>
            </a:r>
            <a:endParaRPr kumimoji="0" lang="ja-JP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出　場　申　込　書</a:t>
            </a:r>
            <a:endParaRPr kumimoji="0" lang="en-US" altLang="ja-JP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6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ja-JP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一般・女子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・小学生　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レース</a:t>
            </a:r>
            <a:r>
              <a:rPr kumimoji="0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kumimoji="0"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kumimoji="0"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を付けてください</a:t>
            </a:r>
            <a:r>
              <a:rPr kumimoji="0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endParaRPr kumimoji="0" lang="en-US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</a:t>
            </a:r>
            <a:r>
              <a:rPr kumimoji="0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令和６年　　月　　　日</a:t>
            </a:r>
            <a:endParaRPr kumimoji="0" lang="ja-JP" altLang="en-US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solidFill>
                  <a:schemeClr val="bg1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□フリガナ：</a:t>
            </a:r>
            <a:endParaRPr kumimoji="0" lang="en-US" altLang="ja-JP" sz="1200" dirty="0">
              <a:solidFill>
                <a:schemeClr val="bg1">
                  <a:lumMod val="50000"/>
                </a:schemeClr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      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                                   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□チーム名：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      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                                   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         　　　　　　　　　　　　　　　　　　　　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□クルーリスト　</a:t>
            </a: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一般レース・女子レースとも１５歳以上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■チーム紹介：　</a:t>
            </a: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当日アナウンサ－がチ－ムの紹介をしますので必ず記入してください。　　　　　　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（決意等簡単に）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運営の参考にいたしますのでお答えください。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■チーム歴：●出場回数（①初出場　②昨年度出場　③３回以上：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回）</a:t>
            </a:r>
            <a:r>
              <a:rPr kumimoji="0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■会社・団体名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kumimoji="0" lang="zh-TW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連絡責任者：氏　名　　　　　　　　　　　　　　　　　　</a:t>
            </a:r>
            <a:r>
              <a:rPr kumimoji="0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：住　所　〒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電　話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勤務先電話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メールアドレス　　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b="1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05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05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メールアドレスは事務局からご連絡する際に使用しますので、正確にご記入ください。</a:t>
            </a:r>
            <a:endParaRPr kumimoji="0" lang="en-US" altLang="ja-JP" sz="1050" b="1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05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05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いただきました個人情報は、本大会の運営以外では使用いたしません。</a:t>
            </a:r>
            <a:endParaRPr kumimoji="0" lang="en-US" altLang="ja-JP" sz="1050" b="1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314044" y="2054901"/>
            <a:ext cx="3638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323850" y="2490377"/>
          <a:ext cx="6210298" cy="3165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役割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カッター歴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艇</a:t>
                      </a:r>
                      <a:r>
                        <a:rPr kumimoji="1" lang="ja-JP" altLang="en-US" sz="120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長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艇指揮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漕手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1485898" y="7994650"/>
            <a:ext cx="499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81000" y="6464300"/>
            <a:ext cx="60959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80999" y="6775450"/>
            <a:ext cx="60959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7489AE-B86D-C891-2399-C81A594DD3C2}"/>
              </a:ext>
            </a:extLst>
          </p:cNvPr>
          <p:cNvSpPr txBox="1"/>
          <p:nvPr/>
        </p:nvSpPr>
        <p:spPr>
          <a:xfrm>
            <a:off x="4441825" y="1488621"/>
            <a:ext cx="4552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必ず記入してください。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F622C0-9218-E65B-A8E4-D8075079C6D8}"/>
              </a:ext>
            </a:extLst>
          </p:cNvPr>
          <p:cNvSpPr txBox="1"/>
          <p:nvPr/>
        </p:nvSpPr>
        <p:spPr>
          <a:xfrm>
            <a:off x="204585" y="71049"/>
            <a:ext cx="1683156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持込みか郵送を</a:t>
            </a:r>
            <a:endParaRPr lang="en-US" altLang="ja-JP" sz="1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お願いします。</a:t>
            </a:r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4/1(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lang="en-US" altLang="ja-JP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必着</a:t>
            </a:r>
            <a:endParaRPr kumimoji="1" lang="ja-JP" altLang="en-US" sz="1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1381D4C-7868-4950-4683-911AD92DBDEC}"/>
              </a:ext>
            </a:extLst>
          </p:cNvPr>
          <p:cNvCxnSpPr/>
          <p:nvPr/>
        </p:nvCxnSpPr>
        <p:spPr>
          <a:xfrm>
            <a:off x="381000" y="7105650"/>
            <a:ext cx="60959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87D446C-AA56-2474-615C-A79C9E84906B}"/>
              </a:ext>
            </a:extLst>
          </p:cNvPr>
          <p:cNvCxnSpPr/>
          <p:nvPr/>
        </p:nvCxnSpPr>
        <p:spPr>
          <a:xfrm>
            <a:off x="1314044" y="1745188"/>
            <a:ext cx="3638550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64729E3-8A3E-06E1-C966-766832EC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7794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206</Words>
  <Application>Microsoft Office PowerPoint</Application>
  <PresentationFormat>A4 210 x 297 mm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HONBU008</dc:creator>
  <cp:lastModifiedBy>HONBU008</cp:lastModifiedBy>
  <cp:revision>2</cp:revision>
  <dcterms:created xsi:type="dcterms:W3CDTF">2024-02-14T04:48:45Z</dcterms:created>
  <dcterms:modified xsi:type="dcterms:W3CDTF">2024-03-01T02:42:09Z</dcterms:modified>
</cp:coreProperties>
</file>