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7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>
        <p:scale>
          <a:sx n="75" d="100"/>
          <a:sy n="75" d="100"/>
        </p:scale>
        <p:origin x="1854" y="-15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E3AAA67-A318-48FD-AD4F-C72F4C7A51E4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4"/>
            <a:ext cx="2919413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C2607F4-754C-4D92-8434-E58B10DB8B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79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3224-2A3D-4621-8A16-970B9FEEB06D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1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D8143-434D-4C62-B4BE-A71447327355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2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CC261-1EA6-4CB0-A02A-5F949F60F4CE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13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1DE73-EAF3-4BFA-9DED-D76A45E120C1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E7EBF-36FC-42B8-BF1F-BCD8958862B7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30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D4554-AAF1-4687-AE95-40F5BDC106CC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33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E956-5E69-4254-9B59-D5F7700626D6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05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0E59-347F-4DB0-8CBE-31822B302438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93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039B-B3DE-4B61-8087-0DC92EA97849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86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7E6E-85B0-45A2-9EB8-FE9687B5FC38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4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5D96-F398-470C-8056-6AB487D75CDF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59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7030C-92DC-402E-B505-6F6694CD1A73}" type="datetime1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5AC8-63EC-4E00-8DF1-4C30987C93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0"/>
            <a:ext cx="6858000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第</a:t>
            </a:r>
            <a:r>
              <a:rPr kumimoji="0"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40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回横浜港カッターレース</a:t>
            </a:r>
            <a:endParaRPr kumimoji="0" lang="ja-JP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出　場　申　込　書</a:t>
            </a:r>
            <a:endParaRPr kumimoji="0" lang="en-US" altLang="ja-JP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6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ja-JP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一般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女子</a:t>
            </a: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レース</a:t>
            </a:r>
            <a:r>
              <a:rPr kumimoji="0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kumimoji="0"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○</a:t>
            </a:r>
            <a:r>
              <a:rPr kumimoji="0"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を付けてください</a:t>
            </a:r>
            <a:r>
              <a:rPr kumimoji="0" lang="en-US" altLang="ja-JP" sz="1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endParaRPr kumimoji="0" lang="en-US" altLang="ja-JP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</a:t>
            </a:r>
            <a:r>
              <a:rPr kumimoji="0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令和５年　　月　　　日</a:t>
            </a:r>
            <a:endParaRPr kumimoji="0" lang="ja-JP" altLang="en-US" sz="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</a:t>
            </a:r>
            <a:r>
              <a:rPr kumimoji="0" lang="en-US" altLang="ja-JP" sz="12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《</a:t>
            </a:r>
            <a:r>
              <a:rPr kumimoji="0"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必ず郵送してください</a:t>
            </a:r>
            <a:r>
              <a:rPr kumimoji="0" lang="en-US" altLang="ja-JP" sz="1200" b="1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》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□チーム名：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                                                      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□クルーリスト　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一般レース・女子レースとも１５歳以上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■チーム紹介：　</a:t>
            </a: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当日アナウンサ－がチ－ムの紹介をしますので必ず記入してください。　　　　　　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（決意等簡単に）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</a:t>
            </a: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u="sng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運営の参考にいたしますのでお答えください。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■チーム歴：●出場回数（①初出場　②昨年度出場　③２回目　④３回以上：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回）</a:t>
            </a:r>
            <a:r>
              <a:rPr kumimoji="0" lang="ja-JP" altLang="en-US" sz="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kumimoji="0" lang="en-US" altLang="ja-JP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■会社・団体名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</a:t>
            </a:r>
            <a:r>
              <a:rPr kumimoji="0" lang="ja-JP" altLang="en-US" sz="1200" u="sng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</a:t>
            </a: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ja-JP" altLang="en-US" sz="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0" lang="zh-TW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連絡責任者：氏　名　　　　　　　　　　　　　　　　　　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印　　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：住　所　〒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　　　　　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電　話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　　　　　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メールアドレス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いただきました個人情報は、本大会の運営以外では使用いたしません。</a:t>
            </a:r>
            <a:endParaRPr kumimoji="0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0"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kumimoji="0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会場の御使用については参加確定後、資料で御案内いたします。</a:t>
            </a:r>
            <a:endParaRPr kumimoji="0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295400" y="1771650"/>
            <a:ext cx="3638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23851" y="2150651"/>
          <a:ext cx="6210298" cy="3165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1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役割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カッター歴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艇</a:t>
                      </a:r>
                      <a:r>
                        <a:rPr kumimoji="1" lang="ja-JP" altLang="en-US" sz="120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長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艇指揮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漕手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〃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1485899" y="7788275"/>
            <a:ext cx="499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81000" y="6153150"/>
            <a:ext cx="60959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81000" y="6543675"/>
            <a:ext cx="609599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9AF1C5CB-4187-E308-8013-CC13012B081D}"/>
              </a:ext>
            </a:extLst>
          </p:cNvPr>
          <p:cNvCxnSpPr>
            <a:cxnSpLocks/>
          </p:cNvCxnSpPr>
          <p:nvPr/>
        </p:nvCxnSpPr>
        <p:spPr>
          <a:xfrm>
            <a:off x="2476500" y="9083675"/>
            <a:ext cx="40004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45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2663</TotalTime>
  <Words>185</Words>
  <Application>Microsoft Office PowerPoint</Application>
  <PresentationFormat>A4 210 x 297 mm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yartist</dc:creator>
  <cp:lastModifiedBy>HONBU007</cp:lastModifiedBy>
  <cp:revision>192</cp:revision>
  <cp:lastPrinted>2023-02-15T02:29:47Z</cp:lastPrinted>
  <dcterms:created xsi:type="dcterms:W3CDTF">2019-01-09T01:03:32Z</dcterms:created>
  <dcterms:modified xsi:type="dcterms:W3CDTF">2023-02-28T07:20:46Z</dcterms:modified>
</cp:coreProperties>
</file>